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CE4EC-DEBC-4363-A851-675BAE2CA38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E22203-5FA0-41E5-8774-A0DAC62B48C3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accent2"/>
              </a:solidFill>
              <a:latin typeface="Arial Black" panose="020B0A04020102020204" pitchFamily="34" charset="0"/>
            </a:rPr>
            <a:t>TRACTOR DRAWN IMPLEMENTS </a:t>
          </a:r>
          <a:endParaRPr lang="en-US" sz="1800" dirty="0">
            <a:solidFill>
              <a:schemeClr val="accent2"/>
            </a:solidFill>
            <a:latin typeface="Arial Black" panose="020B0A04020102020204" pitchFamily="34" charset="0"/>
          </a:endParaRPr>
        </a:p>
      </dgm:t>
    </dgm:pt>
    <dgm:pt modelId="{F3667815-F2F6-4442-8C29-5AC6AA464F2B}" type="parTrans" cxnId="{441A3A79-97BA-4273-81AE-507F72F05D62}">
      <dgm:prSet/>
      <dgm:spPr/>
      <dgm:t>
        <a:bodyPr/>
        <a:lstStyle/>
        <a:p>
          <a:endParaRPr lang="en-US"/>
        </a:p>
      </dgm:t>
    </dgm:pt>
    <dgm:pt modelId="{BAC67885-B257-4CA5-8386-92CA4906DCF5}" type="sibTrans" cxnId="{441A3A79-97BA-4273-81AE-507F72F05D62}">
      <dgm:prSet/>
      <dgm:spPr/>
      <dgm:t>
        <a:bodyPr/>
        <a:lstStyle/>
        <a:p>
          <a:endParaRPr lang="en-US"/>
        </a:p>
      </dgm:t>
    </dgm:pt>
    <dgm:pt modelId="{E70655A6-A0ED-4FDD-844A-2F8B114E2E39}">
      <dgm:prSet custT="1"/>
      <dgm:spPr/>
      <dgm:t>
        <a:bodyPr/>
        <a:lstStyle/>
        <a:p>
          <a:pPr rtl="0"/>
          <a:r>
            <a:rPr lang="en-US" sz="1800" b="1" dirty="0" smtClean="0"/>
            <a:t>Ploughs,</a:t>
          </a:r>
          <a:endParaRPr lang="en-US" sz="1800" b="1" dirty="0"/>
        </a:p>
      </dgm:t>
    </dgm:pt>
    <dgm:pt modelId="{851EC2BA-3C2E-4970-9A8B-80683870BFD6}" type="parTrans" cxnId="{64FAF25A-355B-4306-B7DF-AAB059296116}">
      <dgm:prSet/>
      <dgm:spPr/>
      <dgm:t>
        <a:bodyPr/>
        <a:lstStyle/>
        <a:p>
          <a:endParaRPr lang="en-US"/>
        </a:p>
      </dgm:t>
    </dgm:pt>
    <dgm:pt modelId="{7BFE5EEF-2F41-444F-8E50-F715F40DD332}" type="sibTrans" cxnId="{64FAF25A-355B-4306-B7DF-AAB059296116}">
      <dgm:prSet/>
      <dgm:spPr/>
      <dgm:t>
        <a:bodyPr/>
        <a:lstStyle/>
        <a:p>
          <a:endParaRPr lang="en-US"/>
        </a:p>
      </dgm:t>
    </dgm:pt>
    <dgm:pt modelId="{327F9FC6-3D18-4A0F-BEBE-EEA0179C142B}">
      <dgm:prSet custT="1"/>
      <dgm:spPr/>
      <dgm:t>
        <a:bodyPr/>
        <a:lstStyle/>
        <a:p>
          <a:pPr rtl="0"/>
          <a:r>
            <a:rPr lang="en-US" sz="1800" b="1" dirty="0" smtClean="0"/>
            <a:t>Harrows,</a:t>
          </a:r>
          <a:endParaRPr lang="en-US" sz="1800" b="1" dirty="0"/>
        </a:p>
      </dgm:t>
    </dgm:pt>
    <dgm:pt modelId="{35D39B96-7FBE-4B4C-BD27-BEC8B3B6764E}" type="parTrans" cxnId="{C44CA417-F575-4904-839E-0E1A917C0EDC}">
      <dgm:prSet/>
      <dgm:spPr/>
      <dgm:t>
        <a:bodyPr/>
        <a:lstStyle/>
        <a:p>
          <a:endParaRPr lang="en-US"/>
        </a:p>
      </dgm:t>
    </dgm:pt>
    <dgm:pt modelId="{C0697337-37EF-4E81-B78A-E1AB8B66B1AB}" type="sibTrans" cxnId="{C44CA417-F575-4904-839E-0E1A917C0EDC}">
      <dgm:prSet/>
      <dgm:spPr/>
      <dgm:t>
        <a:bodyPr/>
        <a:lstStyle/>
        <a:p>
          <a:endParaRPr lang="en-US"/>
        </a:p>
      </dgm:t>
    </dgm:pt>
    <dgm:pt modelId="{085EF462-C351-4413-8E97-37C736A2B334}">
      <dgm:prSet custT="1"/>
      <dgm:spPr/>
      <dgm:t>
        <a:bodyPr/>
        <a:lstStyle/>
        <a:p>
          <a:pPr rtl="0"/>
          <a:r>
            <a:rPr lang="en-US" sz="1800" b="1" dirty="0" smtClean="0"/>
            <a:t>Planters</a:t>
          </a:r>
          <a:endParaRPr lang="en-US" sz="1800" b="1" dirty="0"/>
        </a:p>
      </dgm:t>
    </dgm:pt>
    <dgm:pt modelId="{559D3740-26A1-4C90-99D3-3A2E79224B07}" type="parTrans" cxnId="{1D4F7A7B-8901-4F36-853A-08FAF802161E}">
      <dgm:prSet/>
      <dgm:spPr/>
      <dgm:t>
        <a:bodyPr/>
        <a:lstStyle/>
        <a:p>
          <a:endParaRPr lang="en-US"/>
        </a:p>
      </dgm:t>
    </dgm:pt>
    <dgm:pt modelId="{03818A65-7479-45C3-95FC-CC9237A9EB53}" type="sibTrans" cxnId="{1D4F7A7B-8901-4F36-853A-08FAF802161E}">
      <dgm:prSet/>
      <dgm:spPr/>
      <dgm:t>
        <a:bodyPr/>
        <a:lstStyle/>
        <a:p>
          <a:endParaRPr lang="en-US"/>
        </a:p>
      </dgm:t>
    </dgm:pt>
    <dgm:pt modelId="{3E5E2926-E478-42A2-B1D1-72703914C6C0}">
      <dgm:prSet custT="1"/>
      <dgm:spPr/>
      <dgm:t>
        <a:bodyPr/>
        <a:lstStyle/>
        <a:p>
          <a:pPr rtl="0"/>
          <a:r>
            <a:rPr lang="en-US" sz="1800" b="1" dirty="0" smtClean="0"/>
            <a:t>Mowers</a:t>
          </a:r>
          <a:endParaRPr lang="en-US" sz="1800" b="1" dirty="0"/>
        </a:p>
      </dgm:t>
    </dgm:pt>
    <dgm:pt modelId="{D4CE2E75-33C3-4DD8-A903-6476F32766AA}" type="parTrans" cxnId="{92F21826-A441-450A-9EE0-392DDF378EA7}">
      <dgm:prSet/>
      <dgm:spPr/>
      <dgm:t>
        <a:bodyPr/>
        <a:lstStyle/>
        <a:p>
          <a:endParaRPr lang="en-US"/>
        </a:p>
      </dgm:t>
    </dgm:pt>
    <dgm:pt modelId="{1BB1FC39-F6E4-4644-9C6F-1BDCFDF3B797}" type="sibTrans" cxnId="{92F21826-A441-450A-9EE0-392DDF378EA7}">
      <dgm:prSet/>
      <dgm:spPr/>
      <dgm:t>
        <a:bodyPr/>
        <a:lstStyle/>
        <a:p>
          <a:endParaRPr lang="en-US"/>
        </a:p>
      </dgm:t>
    </dgm:pt>
    <dgm:pt modelId="{780E3C25-D89E-41BE-BDEC-A6E343B84A25}">
      <dgm:prSet custT="1"/>
      <dgm:spPr/>
      <dgm:t>
        <a:bodyPr/>
        <a:lstStyle/>
        <a:p>
          <a:pPr rtl="0"/>
          <a:r>
            <a:rPr lang="en-US" sz="1800" b="1" dirty="0" smtClean="0"/>
            <a:t>Sprayers</a:t>
          </a:r>
          <a:endParaRPr lang="en-US" sz="1800" b="1" dirty="0"/>
        </a:p>
      </dgm:t>
    </dgm:pt>
    <dgm:pt modelId="{9F4092B3-444B-4FD6-B10F-2D7156E9DDCE}" type="parTrans" cxnId="{D6AFDD58-99A4-4FFF-929E-106B7AA4B554}">
      <dgm:prSet/>
      <dgm:spPr/>
      <dgm:t>
        <a:bodyPr/>
        <a:lstStyle/>
        <a:p>
          <a:endParaRPr lang="en-US"/>
        </a:p>
      </dgm:t>
    </dgm:pt>
    <dgm:pt modelId="{3D22AF75-992F-4446-9C56-A2779F9C95D6}" type="sibTrans" cxnId="{D6AFDD58-99A4-4FFF-929E-106B7AA4B554}">
      <dgm:prSet/>
      <dgm:spPr/>
      <dgm:t>
        <a:bodyPr/>
        <a:lstStyle/>
        <a:p>
          <a:endParaRPr lang="en-US"/>
        </a:p>
      </dgm:t>
    </dgm:pt>
    <dgm:pt modelId="{B647C6F9-1F76-4023-8A4F-51523D5405EF}">
      <dgm:prSet custT="1"/>
      <dgm:spPr/>
      <dgm:t>
        <a:bodyPr/>
        <a:lstStyle/>
        <a:p>
          <a:pPr rtl="0"/>
          <a:r>
            <a:rPr lang="en-US" sz="1800" b="1" dirty="0" err="1" smtClean="0"/>
            <a:t>Subsoilers</a:t>
          </a:r>
          <a:endParaRPr lang="en-US" sz="1800" b="1" dirty="0"/>
        </a:p>
      </dgm:t>
    </dgm:pt>
    <dgm:pt modelId="{1ACFCFAD-5117-4EFF-B8A4-C7B091987818}" type="parTrans" cxnId="{EFE994D0-8AC1-4B6B-B565-50B1C9E9FE14}">
      <dgm:prSet/>
      <dgm:spPr/>
      <dgm:t>
        <a:bodyPr/>
        <a:lstStyle/>
        <a:p>
          <a:endParaRPr lang="en-US"/>
        </a:p>
      </dgm:t>
    </dgm:pt>
    <dgm:pt modelId="{6D990985-324D-46B1-BE06-64D104BF6A5E}" type="sibTrans" cxnId="{EFE994D0-8AC1-4B6B-B565-50B1C9E9FE14}">
      <dgm:prSet/>
      <dgm:spPr/>
      <dgm:t>
        <a:bodyPr/>
        <a:lstStyle/>
        <a:p>
          <a:endParaRPr lang="en-US"/>
        </a:p>
      </dgm:t>
    </dgm:pt>
    <dgm:pt modelId="{FCFFA23E-DA35-459F-8813-1A35CF6FF259}">
      <dgm:prSet custT="1"/>
      <dgm:spPr/>
      <dgm:t>
        <a:bodyPr/>
        <a:lstStyle/>
        <a:p>
          <a:pPr rtl="0"/>
          <a:r>
            <a:rPr lang="en-US" sz="1800" b="1" dirty="0" err="1" smtClean="0"/>
            <a:t>Ridgers</a:t>
          </a:r>
          <a:endParaRPr lang="en-US" sz="1800" b="1" dirty="0"/>
        </a:p>
      </dgm:t>
    </dgm:pt>
    <dgm:pt modelId="{4A94BF17-00D5-43DD-AE99-18B4A3CEFB8C}" type="parTrans" cxnId="{88F984CB-3A87-484A-87A6-D9BFE4F1E8FF}">
      <dgm:prSet/>
      <dgm:spPr/>
      <dgm:t>
        <a:bodyPr/>
        <a:lstStyle/>
        <a:p>
          <a:endParaRPr lang="en-US"/>
        </a:p>
      </dgm:t>
    </dgm:pt>
    <dgm:pt modelId="{84661506-79D0-4612-873F-F199E60DA5A9}" type="sibTrans" cxnId="{88F984CB-3A87-484A-87A6-D9BFE4F1E8FF}">
      <dgm:prSet/>
      <dgm:spPr/>
      <dgm:t>
        <a:bodyPr/>
        <a:lstStyle/>
        <a:p>
          <a:endParaRPr lang="en-US"/>
        </a:p>
      </dgm:t>
    </dgm:pt>
    <dgm:pt modelId="{6A36FD48-8076-4998-B7D2-219FD5220F2D}">
      <dgm:prSet/>
      <dgm:spPr/>
      <dgm:t>
        <a:bodyPr/>
        <a:lstStyle/>
        <a:p>
          <a:pPr rtl="0"/>
          <a:r>
            <a:rPr lang="en-US" b="1" smtClean="0">
              <a:solidFill>
                <a:srgbClr val="7030A0"/>
              </a:solidFill>
              <a:latin typeface="Arial Black" panose="020B0A04020102020204" pitchFamily="34" charset="0"/>
            </a:rPr>
            <a:t>ANIMAL DRAWN IMPLEMENTS</a:t>
          </a:r>
          <a:endParaRPr lang="en-US" dirty="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90388A65-01E9-4EF8-8C3B-A71377026FB3}" type="parTrans" cxnId="{54368D64-E508-4615-8140-5EB8EAADF114}">
      <dgm:prSet/>
      <dgm:spPr/>
      <dgm:t>
        <a:bodyPr/>
        <a:lstStyle/>
        <a:p>
          <a:endParaRPr lang="en-US"/>
        </a:p>
      </dgm:t>
    </dgm:pt>
    <dgm:pt modelId="{3C7A0900-DAC0-485C-8599-362E978FF388}" type="sibTrans" cxnId="{54368D64-E508-4615-8140-5EB8EAADF114}">
      <dgm:prSet/>
      <dgm:spPr/>
      <dgm:t>
        <a:bodyPr/>
        <a:lstStyle/>
        <a:p>
          <a:endParaRPr lang="en-US"/>
        </a:p>
      </dgm:t>
    </dgm:pt>
    <dgm:pt modelId="{CEEEA61D-8B32-4AD6-9A78-32D743C64747}">
      <dgm:prSet custT="1"/>
      <dgm:spPr/>
      <dgm:t>
        <a:bodyPr/>
        <a:lstStyle/>
        <a:p>
          <a:pPr rtl="0"/>
          <a:r>
            <a:rPr lang="en-US" sz="1800" b="1" dirty="0" smtClean="0"/>
            <a:t>Ox-plough</a:t>
          </a:r>
          <a:endParaRPr lang="en-US" sz="1800" b="1" dirty="0"/>
        </a:p>
      </dgm:t>
    </dgm:pt>
    <dgm:pt modelId="{B7C12ADC-94A4-4C74-B2E0-37E0750DFED8}" type="parTrans" cxnId="{EF4B9D16-A0A2-46CB-8CD8-93129E1F0110}">
      <dgm:prSet/>
      <dgm:spPr/>
      <dgm:t>
        <a:bodyPr/>
        <a:lstStyle/>
        <a:p>
          <a:endParaRPr lang="en-US"/>
        </a:p>
      </dgm:t>
    </dgm:pt>
    <dgm:pt modelId="{43171215-E124-4804-9F22-B1E5F4D68C40}" type="sibTrans" cxnId="{EF4B9D16-A0A2-46CB-8CD8-93129E1F0110}">
      <dgm:prSet/>
      <dgm:spPr/>
      <dgm:t>
        <a:bodyPr/>
        <a:lstStyle/>
        <a:p>
          <a:endParaRPr lang="en-US"/>
        </a:p>
      </dgm:t>
    </dgm:pt>
    <dgm:pt modelId="{829FF666-0240-46B8-BFF6-0990BACCC874}">
      <dgm:prSet custT="1"/>
      <dgm:spPr/>
      <dgm:t>
        <a:bodyPr/>
        <a:lstStyle/>
        <a:p>
          <a:pPr rtl="0"/>
          <a:r>
            <a:rPr lang="en-US" sz="1800" b="1" dirty="0" smtClean="0"/>
            <a:t>Ox-cart</a:t>
          </a:r>
          <a:endParaRPr lang="en-US" sz="1800" b="1" dirty="0"/>
        </a:p>
      </dgm:t>
    </dgm:pt>
    <dgm:pt modelId="{569BEE6F-BFD3-4E88-A844-55CEE7F4B8D5}" type="parTrans" cxnId="{974083F5-F355-4BBC-AA2D-0D34ABB59231}">
      <dgm:prSet/>
      <dgm:spPr/>
      <dgm:t>
        <a:bodyPr/>
        <a:lstStyle/>
        <a:p>
          <a:endParaRPr lang="en-US"/>
        </a:p>
      </dgm:t>
    </dgm:pt>
    <dgm:pt modelId="{E97F8D69-F764-48C7-BF83-5095CB6FD3EF}" type="sibTrans" cxnId="{974083F5-F355-4BBC-AA2D-0D34ABB59231}">
      <dgm:prSet/>
      <dgm:spPr/>
      <dgm:t>
        <a:bodyPr/>
        <a:lstStyle/>
        <a:p>
          <a:endParaRPr lang="en-US"/>
        </a:p>
      </dgm:t>
    </dgm:pt>
    <dgm:pt modelId="{5BD7E89A-CCF9-40BC-A9FB-09F4DFAF4059}">
      <dgm:prSet custT="1"/>
      <dgm:spPr/>
      <dgm:t>
        <a:bodyPr/>
        <a:lstStyle/>
        <a:p>
          <a:pPr rtl="0"/>
          <a:r>
            <a:rPr lang="en-US" sz="1800" b="1" dirty="0" smtClean="0"/>
            <a:t>Ox-tine harrow </a:t>
          </a:r>
          <a:endParaRPr lang="en-US" sz="1800" b="1" dirty="0"/>
        </a:p>
      </dgm:t>
    </dgm:pt>
    <dgm:pt modelId="{4BF8808C-0B32-4FAA-92F6-AC3D49F5CA4F}" type="parTrans" cxnId="{DAB10288-D3B7-48A0-ADC8-4902075B0DF2}">
      <dgm:prSet/>
      <dgm:spPr/>
      <dgm:t>
        <a:bodyPr/>
        <a:lstStyle/>
        <a:p>
          <a:endParaRPr lang="en-US"/>
        </a:p>
      </dgm:t>
    </dgm:pt>
    <dgm:pt modelId="{53387B27-2F95-4DE2-94DC-60F0A3CC5B3D}" type="sibTrans" cxnId="{DAB10288-D3B7-48A0-ADC8-4902075B0DF2}">
      <dgm:prSet/>
      <dgm:spPr/>
      <dgm:t>
        <a:bodyPr/>
        <a:lstStyle/>
        <a:p>
          <a:endParaRPr lang="en-US"/>
        </a:p>
      </dgm:t>
    </dgm:pt>
    <dgm:pt modelId="{766EFF12-477C-4842-A642-25D5550556F7}" type="pres">
      <dgm:prSet presAssocID="{F97CE4EC-DEBC-4363-A851-675BAE2CA38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21A519-8E50-4005-A689-FAE9AF0ACEE4}" type="pres">
      <dgm:prSet presAssocID="{1FE22203-5FA0-41E5-8774-A0DAC62B48C3}" presName="Accent1" presStyleCnt="0"/>
      <dgm:spPr/>
    </dgm:pt>
    <dgm:pt modelId="{48B346EA-2657-4015-909E-2556D33A543D}" type="pres">
      <dgm:prSet presAssocID="{1FE22203-5FA0-41E5-8774-A0DAC62B48C3}" presName="Accent" presStyleLbl="node1" presStyleIdx="0" presStyleCnt="2"/>
      <dgm:spPr/>
    </dgm:pt>
    <dgm:pt modelId="{54F76BE3-7362-48CC-851A-D3BE9D0CDDDD}" type="pres">
      <dgm:prSet presAssocID="{1FE22203-5FA0-41E5-8774-A0DAC62B48C3}" presName="Child1" presStyleLbl="revTx" presStyleIdx="0" presStyleCnt="4" custScaleX="198077" custScaleY="222995" custLinFactNeighborX="41136" custLinFactNeighborY="-7117">
        <dgm:presLayoutVars>
          <dgm:chMax val="0"/>
          <dgm:chPref val="0"/>
          <dgm:bulletEnabled val="1"/>
        </dgm:presLayoutVars>
      </dgm:prSet>
      <dgm:spPr/>
    </dgm:pt>
    <dgm:pt modelId="{E5B53832-BD9D-4E84-9185-02E40BEDB14B}" type="pres">
      <dgm:prSet presAssocID="{1FE22203-5FA0-41E5-8774-A0DAC62B48C3}" presName="Parent1" presStyleLbl="revTx" presStyleIdx="1" presStyleCnt="4" custScaleX="130177" custScaleY="1414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BDB79-D378-40EA-A1E0-B7FEB4B2353C}" type="pres">
      <dgm:prSet presAssocID="{6A36FD48-8076-4998-B7D2-219FD5220F2D}" presName="Accent2" presStyleCnt="0"/>
      <dgm:spPr/>
    </dgm:pt>
    <dgm:pt modelId="{B4D54723-E834-41EA-ADC4-4FFE8331C048}" type="pres">
      <dgm:prSet presAssocID="{6A36FD48-8076-4998-B7D2-219FD5220F2D}" presName="Accent" presStyleLbl="node1" presStyleIdx="1" presStyleCnt="2"/>
      <dgm:spPr/>
    </dgm:pt>
    <dgm:pt modelId="{EFF1A970-51B5-449C-9887-E341558CAE09}" type="pres">
      <dgm:prSet presAssocID="{6A36FD48-8076-4998-B7D2-219FD5220F2D}" presName="Child2" presStyleLbl="revTx" presStyleIdx="2" presStyleCnt="4" custScaleX="121528" custScaleY="160155" custLinFactNeighborX="1349" custLinFactNeighborY="23383">
        <dgm:presLayoutVars>
          <dgm:chMax val="0"/>
          <dgm:chPref val="0"/>
          <dgm:bulletEnabled val="1"/>
        </dgm:presLayoutVars>
      </dgm:prSet>
      <dgm:spPr/>
    </dgm:pt>
    <dgm:pt modelId="{DD66E56B-3B48-44AB-9896-0D13E529DC2B}" type="pres">
      <dgm:prSet presAssocID="{6A36FD48-8076-4998-B7D2-219FD5220F2D}" presName="Parent2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B117AAA-EA66-49B4-BDE1-CBA3B9B99045}" type="presOf" srcId="{6A36FD48-8076-4998-B7D2-219FD5220F2D}" destId="{DD66E56B-3B48-44AB-9896-0D13E529DC2B}" srcOrd="0" destOrd="0" presId="urn:microsoft.com/office/officeart/2009/layout/CircleArrowProcess"/>
    <dgm:cxn modelId="{92F21826-A441-450A-9EE0-392DDF378EA7}" srcId="{1FE22203-5FA0-41E5-8774-A0DAC62B48C3}" destId="{3E5E2926-E478-42A2-B1D1-72703914C6C0}" srcOrd="3" destOrd="0" parTransId="{D4CE2E75-33C3-4DD8-A903-6476F32766AA}" sibTransId="{1BB1FC39-F6E4-4644-9C6F-1BDCFDF3B797}"/>
    <dgm:cxn modelId="{1D4F7A7B-8901-4F36-853A-08FAF802161E}" srcId="{1FE22203-5FA0-41E5-8774-A0DAC62B48C3}" destId="{085EF462-C351-4413-8E97-37C736A2B334}" srcOrd="2" destOrd="0" parTransId="{559D3740-26A1-4C90-99D3-3A2E79224B07}" sibTransId="{03818A65-7479-45C3-95FC-CC9237A9EB53}"/>
    <dgm:cxn modelId="{EFE994D0-8AC1-4B6B-B565-50B1C9E9FE14}" srcId="{1FE22203-5FA0-41E5-8774-A0DAC62B48C3}" destId="{B647C6F9-1F76-4023-8A4F-51523D5405EF}" srcOrd="5" destOrd="0" parTransId="{1ACFCFAD-5117-4EFF-B8A4-C7B091987818}" sibTransId="{6D990985-324D-46B1-BE06-64D104BF6A5E}"/>
    <dgm:cxn modelId="{54368D64-E508-4615-8140-5EB8EAADF114}" srcId="{F97CE4EC-DEBC-4363-A851-675BAE2CA382}" destId="{6A36FD48-8076-4998-B7D2-219FD5220F2D}" srcOrd="1" destOrd="0" parTransId="{90388A65-01E9-4EF8-8C3B-A71377026FB3}" sibTransId="{3C7A0900-DAC0-485C-8599-362E978FF388}"/>
    <dgm:cxn modelId="{272FFACA-6D31-4438-8FAF-51C4BCA09962}" type="presOf" srcId="{1FE22203-5FA0-41E5-8774-A0DAC62B48C3}" destId="{E5B53832-BD9D-4E84-9185-02E40BEDB14B}" srcOrd="0" destOrd="0" presId="urn:microsoft.com/office/officeart/2009/layout/CircleArrowProcess"/>
    <dgm:cxn modelId="{9764F465-5FA1-45F3-94B1-07675CDE0BE8}" type="presOf" srcId="{E70655A6-A0ED-4FDD-844A-2F8B114E2E39}" destId="{54F76BE3-7362-48CC-851A-D3BE9D0CDDDD}" srcOrd="0" destOrd="0" presId="urn:microsoft.com/office/officeart/2009/layout/CircleArrowProcess"/>
    <dgm:cxn modelId="{D6AFDD58-99A4-4FFF-929E-106B7AA4B554}" srcId="{1FE22203-5FA0-41E5-8774-A0DAC62B48C3}" destId="{780E3C25-D89E-41BE-BDEC-A6E343B84A25}" srcOrd="4" destOrd="0" parTransId="{9F4092B3-444B-4FD6-B10F-2D7156E9DDCE}" sibTransId="{3D22AF75-992F-4446-9C56-A2779F9C95D6}"/>
    <dgm:cxn modelId="{42F84216-7445-45BA-AEC6-76FBCF07A23B}" type="presOf" srcId="{085EF462-C351-4413-8E97-37C736A2B334}" destId="{54F76BE3-7362-48CC-851A-D3BE9D0CDDDD}" srcOrd="0" destOrd="2" presId="urn:microsoft.com/office/officeart/2009/layout/CircleArrowProcess"/>
    <dgm:cxn modelId="{E3960145-5863-4179-933E-975C811A44AD}" type="presOf" srcId="{FCFFA23E-DA35-459F-8813-1A35CF6FF259}" destId="{54F76BE3-7362-48CC-851A-D3BE9D0CDDDD}" srcOrd="0" destOrd="6" presId="urn:microsoft.com/office/officeart/2009/layout/CircleArrowProcess"/>
    <dgm:cxn modelId="{867CDFB3-2E30-4905-8634-BAEDA770BE10}" type="presOf" srcId="{829FF666-0240-46B8-BFF6-0990BACCC874}" destId="{EFF1A970-51B5-449C-9887-E341558CAE09}" srcOrd="0" destOrd="1" presId="urn:microsoft.com/office/officeart/2009/layout/CircleArrowProcess"/>
    <dgm:cxn modelId="{88F984CB-3A87-484A-87A6-D9BFE4F1E8FF}" srcId="{1FE22203-5FA0-41E5-8774-A0DAC62B48C3}" destId="{FCFFA23E-DA35-459F-8813-1A35CF6FF259}" srcOrd="6" destOrd="0" parTransId="{4A94BF17-00D5-43DD-AE99-18B4A3CEFB8C}" sibTransId="{84661506-79D0-4612-873F-F199E60DA5A9}"/>
    <dgm:cxn modelId="{10422C64-504E-43E0-9046-D891CA11159E}" type="presOf" srcId="{B647C6F9-1F76-4023-8A4F-51523D5405EF}" destId="{54F76BE3-7362-48CC-851A-D3BE9D0CDDDD}" srcOrd="0" destOrd="5" presId="urn:microsoft.com/office/officeart/2009/layout/CircleArrowProcess"/>
    <dgm:cxn modelId="{974083F5-F355-4BBC-AA2D-0D34ABB59231}" srcId="{6A36FD48-8076-4998-B7D2-219FD5220F2D}" destId="{829FF666-0240-46B8-BFF6-0990BACCC874}" srcOrd="1" destOrd="0" parTransId="{569BEE6F-BFD3-4E88-A844-55CEE7F4B8D5}" sibTransId="{E97F8D69-F764-48C7-BF83-5095CB6FD3EF}"/>
    <dgm:cxn modelId="{64FAF25A-355B-4306-B7DF-AAB059296116}" srcId="{1FE22203-5FA0-41E5-8774-A0DAC62B48C3}" destId="{E70655A6-A0ED-4FDD-844A-2F8B114E2E39}" srcOrd="0" destOrd="0" parTransId="{851EC2BA-3C2E-4970-9A8B-80683870BFD6}" sibTransId="{7BFE5EEF-2F41-444F-8E50-F715F40DD332}"/>
    <dgm:cxn modelId="{C44CA417-F575-4904-839E-0E1A917C0EDC}" srcId="{1FE22203-5FA0-41E5-8774-A0DAC62B48C3}" destId="{327F9FC6-3D18-4A0F-BEBE-EEA0179C142B}" srcOrd="1" destOrd="0" parTransId="{35D39B96-7FBE-4B4C-BD27-BEC8B3B6764E}" sibTransId="{C0697337-37EF-4E81-B78A-E1AB8B66B1AB}"/>
    <dgm:cxn modelId="{A8F15897-C6E3-455D-9601-C3056DD12EC0}" type="presOf" srcId="{5BD7E89A-CCF9-40BC-A9FB-09F4DFAF4059}" destId="{EFF1A970-51B5-449C-9887-E341558CAE09}" srcOrd="0" destOrd="2" presId="urn:microsoft.com/office/officeart/2009/layout/CircleArrowProcess"/>
    <dgm:cxn modelId="{1D058C06-7F94-4FAD-97A6-F2726DBC1EAF}" type="presOf" srcId="{F97CE4EC-DEBC-4363-A851-675BAE2CA382}" destId="{766EFF12-477C-4842-A642-25D5550556F7}" srcOrd="0" destOrd="0" presId="urn:microsoft.com/office/officeart/2009/layout/CircleArrowProcess"/>
    <dgm:cxn modelId="{EF4B9D16-A0A2-46CB-8CD8-93129E1F0110}" srcId="{6A36FD48-8076-4998-B7D2-219FD5220F2D}" destId="{CEEEA61D-8B32-4AD6-9A78-32D743C64747}" srcOrd="0" destOrd="0" parTransId="{B7C12ADC-94A4-4C74-B2E0-37E0750DFED8}" sibTransId="{43171215-E124-4804-9F22-B1E5F4D68C40}"/>
    <dgm:cxn modelId="{6CB3A0CA-C947-4636-BCDF-C11F5B57D54D}" type="presOf" srcId="{CEEEA61D-8B32-4AD6-9A78-32D743C64747}" destId="{EFF1A970-51B5-449C-9887-E341558CAE09}" srcOrd="0" destOrd="0" presId="urn:microsoft.com/office/officeart/2009/layout/CircleArrowProcess"/>
    <dgm:cxn modelId="{3D698921-7971-4C8F-80EC-15036E824FD5}" type="presOf" srcId="{780E3C25-D89E-41BE-BDEC-A6E343B84A25}" destId="{54F76BE3-7362-48CC-851A-D3BE9D0CDDDD}" srcOrd="0" destOrd="4" presId="urn:microsoft.com/office/officeart/2009/layout/CircleArrowProcess"/>
    <dgm:cxn modelId="{08F3D241-414C-4A81-9292-FCA5F44BC1F5}" type="presOf" srcId="{327F9FC6-3D18-4A0F-BEBE-EEA0179C142B}" destId="{54F76BE3-7362-48CC-851A-D3BE9D0CDDDD}" srcOrd="0" destOrd="1" presId="urn:microsoft.com/office/officeart/2009/layout/CircleArrowProcess"/>
    <dgm:cxn modelId="{441A3A79-97BA-4273-81AE-507F72F05D62}" srcId="{F97CE4EC-DEBC-4363-A851-675BAE2CA382}" destId="{1FE22203-5FA0-41E5-8774-A0DAC62B48C3}" srcOrd="0" destOrd="0" parTransId="{F3667815-F2F6-4442-8C29-5AC6AA464F2B}" sibTransId="{BAC67885-B257-4CA5-8386-92CA4906DCF5}"/>
    <dgm:cxn modelId="{DAB10288-D3B7-48A0-ADC8-4902075B0DF2}" srcId="{6A36FD48-8076-4998-B7D2-219FD5220F2D}" destId="{5BD7E89A-CCF9-40BC-A9FB-09F4DFAF4059}" srcOrd="2" destOrd="0" parTransId="{4BF8808C-0B32-4FAA-92F6-AC3D49F5CA4F}" sibTransId="{53387B27-2F95-4DE2-94DC-60F0A3CC5B3D}"/>
    <dgm:cxn modelId="{65704BFB-BAD4-4FFC-8C3D-2F76333B4A8A}" type="presOf" srcId="{3E5E2926-E478-42A2-B1D1-72703914C6C0}" destId="{54F76BE3-7362-48CC-851A-D3BE9D0CDDDD}" srcOrd="0" destOrd="3" presId="urn:microsoft.com/office/officeart/2009/layout/CircleArrowProcess"/>
    <dgm:cxn modelId="{31F6DC62-8952-46C6-891B-3082DD502010}" type="presParOf" srcId="{766EFF12-477C-4842-A642-25D5550556F7}" destId="{A821A519-8E50-4005-A689-FAE9AF0ACEE4}" srcOrd="0" destOrd="0" presId="urn:microsoft.com/office/officeart/2009/layout/CircleArrowProcess"/>
    <dgm:cxn modelId="{E4808D49-C979-4548-A43D-2F966B97698B}" type="presParOf" srcId="{A821A519-8E50-4005-A689-FAE9AF0ACEE4}" destId="{48B346EA-2657-4015-909E-2556D33A543D}" srcOrd="0" destOrd="0" presId="urn:microsoft.com/office/officeart/2009/layout/CircleArrowProcess"/>
    <dgm:cxn modelId="{9396FB29-9BA3-4B42-8A09-016B9C29FFC4}" type="presParOf" srcId="{766EFF12-477C-4842-A642-25D5550556F7}" destId="{54F76BE3-7362-48CC-851A-D3BE9D0CDDDD}" srcOrd="1" destOrd="0" presId="urn:microsoft.com/office/officeart/2009/layout/CircleArrowProcess"/>
    <dgm:cxn modelId="{5AE5B89E-9D65-4633-B938-1457B798CC5A}" type="presParOf" srcId="{766EFF12-477C-4842-A642-25D5550556F7}" destId="{E5B53832-BD9D-4E84-9185-02E40BEDB14B}" srcOrd="2" destOrd="0" presId="urn:microsoft.com/office/officeart/2009/layout/CircleArrowProcess"/>
    <dgm:cxn modelId="{49C3D825-1A53-472C-B752-4ECC20DD88A3}" type="presParOf" srcId="{766EFF12-477C-4842-A642-25D5550556F7}" destId="{C6ABDB79-D378-40EA-A1E0-B7FEB4B2353C}" srcOrd="3" destOrd="0" presId="urn:microsoft.com/office/officeart/2009/layout/CircleArrowProcess"/>
    <dgm:cxn modelId="{9441DD79-FC77-4E7A-9348-868AE184680E}" type="presParOf" srcId="{C6ABDB79-D378-40EA-A1E0-B7FEB4B2353C}" destId="{B4D54723-E834-41EA-ADC4-4FFE8331C048}" srcOrd="0" destOrd="0" presId="urn:microsoft.com/office/officeart/2009/layout/CircleArrowProcess"/>
    <dgm:cxn modelId="{E500901B-2D03-4030-BA9F-9C137EB8468D}" type="presParOf" srcId="{766EFF12-477C-4842-A642-25D5550556F7}" destId="{EFF1A970-51B5-449C-9887-E341558CAE09}" srcOrd="4" destOrd="0" presId="urn:microsoft.com/office/officeart/2009/layout/CircleArrowProcess"/>
    <dgm:cxn modelId="{D91CA686-DC0F-4DEF-81B3-C75E8DF3C024}" type="presParOf" srcId="{766EFF12-477C-4842-A642-25D5550556F7}" destId="{DD66E56B-3B48-44AB-9896-0D13E529DC2B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346EA-2657-4015-909E-2556D33A543D}">
      <dsp:nvSpPr>
        <dsp:cNvPr id="0" name=""/>
        <dsp:cNvSpPr/>
      </dsp:nvSpPr>
      <dsp:spPr>
        <a:xfrm>
          <a:off x="3269425" y="0"/>
          <a:ext cx="3353982" cy="33540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76BE3-7362-48CC-851A-D3BE9D0CDDDD}">
      <dsp:nvSpPr>
        <dsp:cNvPr id="0" name=""/>
        <dsp:cNvSpPr/>
      </dsp:nvSpPr>
      <dsp:spPr>
        <a:xfrm>
          <a:off x="6459690" y="80374"/>
          <a:ext cx="3982244" cy="2973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Ploughs,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Harrows,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Planters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Mowers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Sprayers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Subsoilers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Ridgers</a:t>
          </a:r>
          <a:endParaRPr lang="en-US" sz="1800" b="1" kern="1200" dirty="0"/>
        </a:p>
      </dsp:txBody>
      <dsp:txXfrm>
        <a:off x="6459690" y="80374"/>
        <a:ext cx="3982244" cy="2973815"/>
      </dsp:txXfrm>
    </dsp:sp>
    <dsp:sp modelId="{E5B53832-BD9D-4E84-9185-02E40BEDB14B}">
      <dsp:nvSpPr>
        <dsp:cNvPr id="0" name=""/>
        <dsp:cNvSpPr/>
      </dsp:nvSpPr>
      <dsp:spPr>
        <a:xfrm>
          <a:off x="3727837" y="1020514"/>
          <a:ext cx="2435948" cy="132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2"/>
              </a:solidFill>
              <a:latin typeface="Arial Black" panose="020B0A04020102020204" pitchFamily="34" charset="0"/>
            </a:rPr>
            <a:t>TRACTOR DRAWN IMPLEMENTS </a:t>
          </a:r>
          <a:endParaRPr lang="en-US" sz="1800" kern="1200" dirty="0">
            <a:solidFill>
              <a:schemeClr val="accent2"/>
            </a:solidFill>
            <a:latin typeface="Arial Black" panose="020B0A04020102020204" pitchFamily="34" charset="0"/>
          </a:endParaRPr>
        </a:p>
      </dsp:txBody>
      <dsp:txXfrm>
        <a:off x="3727837" y="1020514"/>
        <a:ext cx="2435948" cy="1323113"/>
      </dsp:txXfrm>
    </dsp:sp>
    <dsp:sp modelId="{B4D54723-E834-41EA-ADC4-4FFE8331C048}">
      <dsp:nvSpPr>
        <dsp:cNvPr id="0" name=""/>
        <dsp:cNvSpPr/>
      </dsp:nvSpPr>
      <dsp:spPr>
        <a:xfrm>
          <a:off x="2577084" y="2149831"/>
          <a:ext cx="2881326" cy="288254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1A970-51B5-449C-9887-E341558CAE09}">
      <dsp:nvSpPr>
        <dsp:cNvPr id="0" name=""/>
        <dsp:cNvSpPr/>
      </dsp:nvSpPr>
      <dsp:spPr>
        <a:xfrm>
          <a:off x="5513019" y="2857179"/>
          <a:ext cx="2443263" cy="213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Ox-plough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Ox-cart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Ox-tine harrow </a:t>
          </a:r>
          <a:endParaRPr lang="en-US" sz="1800" b="1" kern="1200" dirty="0"/>
        </a:p>
      </dsp:txBody>
      <dsp:txXfrm>
        <a:off x="5513019" y="2857179"/>
        <a:ext cx="2443263" cy="2135794"/>
      </dsp:txXfrm>
    </dsp:sp>
    <dsp:sp modelId="{DD66E56B-3B48-44AB-9896-0D13E529DC2B}">
      <dsp:nvSpPr>
        <dsp:cNvPr id="0" name=""/>
        <dsp:cNvSpPr/>
      </dsp:nvSpPr>
      <dsp:spPr>
        <a:xfrm>
          <a:off x="3074553" y="3145235"/>
          <a:ext cx="1871258" cy="935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7030A0"/>
              </a:solidFill>
              <a:latin typeface="Arial Black" panose="020B0A04020102020204" pitchFamily="34" charset="0"/>
            </a:rPr>
            <a:t>ANIMAL DRAWN IMPLEMENTS</a:t>
          </a:r>
          <a:endParaRPr lang="en-US" sz="1800" kern="1200" dirty="0">
            <a:solidFill>
              <a:srgbClr val="7030A0"/>
            </a:solidFill>
            <a:latin typeface="Arial Black" panose="020B0A04020102020204" pitchFamily="34" charset="0"/>
          </a:endParaRPr>
        </a:p>
      </dsp:txBody>
      <dsp:txXfrm>
        <a:off x="3074553" y="3145235"/>
        <a:ext cx="1871258" cy="93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6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9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5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7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37D972-FF9A-416A-8EE8-95F02DF0D66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0768E4-834B-4646-957A-8616D8B41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3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FARM MACHINERY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675416"/>
              </p:ext>
            </p:extLst>
          </p:nvPr>
        </p:nvGraphicFramePr>
        <p:xfrm>
          <a:off x="0" y="1825624"/>
          <a:ext cx="12192000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80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9179"/>
          </a:xfrm>
        </p:spPr>
        <p:txBody>
          <a:bodyPr/>
          <a:lstStyle/>
          <a:p>
            <a:r>
              <a:rPr lang="en-US" b="1" dirty="0" smtClean="0">
                <a:latin typeface="Agency FB" panose="020B0503020202020204" pitchFamily="34" charset="0"/>
              </a:rPr>
              <a:t>TRACTOR DRAWN IMPLEMENTS</a:t>
            </a:r>
            <a:endParaRPr lang="en-US" b="1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42" y="4102201"/>
            <a:ext cx="2521638" cy="22436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0" y="4663780"/>
            <a:ext cx="3100796" cy="168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10" y="3249176"/>
            <a:ext cx="2469531" cy="132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015765"/>
            <a:ext cx="2536507" cy="157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93" y="4581430"/>
            <a:ext cx="2689615" cy="1764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9" y="3015765"/>
            <a:ext cx="2567622" cy="1484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9" y="4855065"/>
            <a:ext cx="2359501" cy="1532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4" y="1700188"/>
            <a:ext cx="2936391" cy="1274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0" y="3056258"/>
            <a:ext cx="2308741" cy="16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7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gency FB" panose="020B0503020202020204" pitchFamily="34" charset="0"/>
              </a:rPr>
              <a:t>ANIMAL DRAWN IMPLEMENTS</a:t>
            </a:r>
            <a:endParaRPr lang="en-US" b="1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2246"/>
            <a:ext cx="5122985" cy="3880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4" y="4101723"/>
            <a:ext cx="4806461" cy="2191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4" y="1957754"/>
            <a:ext cx="4408522" cy="21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75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27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Agency FB</vt:lpstr>
      <vt:lpstr>Algerian</vt:lpstr>
      <vt:lpstr>Arial Black</vt:lpstr>
      <vt:lpstr>Calibri</vt:lpstr>
      <vt:lpstr>Calibri Light</vt:lpstr>
      <vt:lpstr>Retrospect</vt:lpstr>
      <vt:lpstr>FARM MACHINERY</vt:lpstr>
      <vt:lpstr>TRACTOR DRAWN IMPLEMENTS</vt:lpstr>
      <vt:lpstr>ANIMAL DRAWN IMPLEMENTS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MACHINERY</dc:title>
  <dc:creator>USER25</dc:creator>
  <cp:lastModifiedBy>USER25</cp:lastModifiedBy>
  <cp:revision>4</cp:revision>
  <dcterms:created xsi:type="dcterms:W3CDTF">2019-07-10T05:52:00Z</dcterms:created>
  <dcterms:modified xsi:type="dcterms:W3CDTF">2019-07-10T06:23:44Z</dcterms:modified>
</cp:coreProperties>
</file>